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60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970155-2D25-4FA6-8FDA-242A8E183594}" v="4" dt="2026-04-15T12:29:22.5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>
      <p:cViewPr varScale="1">
        <p:scale>
          <a:sx n="74" d="100"/>
          <a:sy n="74" d="100"/>
        </p:scale>
        <p:origin x="35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zem Holat" userId="48fd1d2b-ccc7-4e47-88c4-e8c0cb972a02" providerId="ADAL" clId="{EDA4780C-8577-4A6F-AF73-E6486F50F509}"/>
    <pc:docChg chg="undo custSel modSld">
      <pc:chgData name="Gizem Holat" userId="48fd1d2b-ccc7-4e47-88c4-e8c0cb972a02" providerId="ADAL" clId="{EDA4780C-8577-4A6F-AF73-E6486F50F509}" dt="2026-04-16T06:57:34.240" v="26" actId="2711"/>
      <pc:docMkLst>
        <pc:docMk/>
      </pc:docMkLst>
      <pc:sldChg chg="addSp delSp modSp mod">
        <pc:chgData name="Gizem Holat" userId="48fd1d2b-ccc7-4e47-88c4-e8c0cb972a02" providerId="ADAL" clId="{EDA4780C-8577-4A6F-AF73-E6486F50F509}" dt="2026-04-16T06:57:34.240" v="26" actId="2711"/>
        <pc:sldMkLst>
          <pc:docMk/>
          <pc:sldMk cId="3642802997" sldId="260"/>
        </pc:sldMkLst>
        <pc:spChg chg="del">
          <ac:chgData name="Gizem Holat" userId="48fd1d2b-ccc7-4e47-88c4-e8c0cb972a02" providerId="ADAL" clId="{EDA4780C-8577-4A6F-AF73-E6486F50F509}" dt="2026-04-15T12:29:41.089" v="14" actId="478"/>
          <ac:spMkLst>
            <pc:docMk/>
            <pc:sldMk cId="3642802997" sldId="260"/>
            <ac:spMk id="4" creationId="{C11A1CEB-FC85-12BC-B9C0-065792B6F5D8}"/>
          </ac:spMkLst>
        </pc:spChg>
        <pc:spChg chg="mod">
          <ac:chgData name="Gizem Holat" userId="48fd1d2b-ccc7-4e47-88c4-e8c0cb972a02" providerId="ADAL" clId="{EDA4780C-8577-4A6F-AF73-E6486F50F509}" dt="2026-04-16T06:57:13.843" v="22" actId="2711"/>
          <ac:spMkLst>
            <pc:docMk/>
            <pc:sldMk cId="3642802997" sldId="260"/>
            <ac:spMk id="8" creationId="{38190CE6-D7E6-154E-22E8-3153A683AEB5}"/>
          </ac:spMkLst>
        </pc:spChg>
        <pc:spChg chg="mod">
          <ac:chgData name="Gizem Holat" userId="48fd1d2b-ccc7-4e47-88c4-e8c0cb972a02" providerId="ADAL" clId="{EDA4780C-8577-4A6F-AF73-E6486F50F509}" dt="2026-04-16T06:57:34.240" v="26" actId="2711"/>
          <ac:spMkLst>
            <pc:docMk/>
            <pc:sldMk cId="3642802997" sldId="260"/>
            <ac:spMk id="9" creationId="{3CE8D06B-70E4-6FE0-0C07-D56F79D212F0}"/>
          </ac:spMkLst>
        </pc:spChg>
        <pc:spChg chg="mod">
          <ac:chgData name="Gizem Holat" userId="48fd1d2b-ccc7-4e47-88c4-e8c0cb972a02" providerId="ADAL" clId="{EDA4780C-8577-4A6F-AF73-E6486F50F509}" dt="2026-04-16T06:57:30.025" v="25" actId="2711"/>
          <ac:spMkLst>
            <pc:docMk/>
            <pc:sldMk cId="3642802997" sldId="260"/>
            <ac:spMk id="10" creationId="{2284A70A-0AF6-AA96-8313-081745244F16}"/>
          </ac:spMkLst>
        </pc:spChg>
        <pc:picChg chg="del mod">
          <ac:chgData name="Gizem Holat" userId="48fd1d2b-ccc7-4e47-88c4-e8c0cb972a02" providerId="ADAL" clId="{EDA4780C-8577-4A6F-AF73-E6486F50F509}" dt="2026-04-15T12:29:09.091" v="12" actId="478"/>
          <ac:picMkLst>
            <pc:docMk/>
            <pc:sldMk cId="3642802997" sldId="260"/>
            <ac:picMk id="2" creationId="{D528BA97-796A-87CB-C423-25607823D02A}"/>
          </ac:picMkLst>
        </pc:picChg>
        <pc:picChg chg="add mod">
          <ac:chgData name="Gizem Holat" userId="48fd1d2b-ccc7-4e47-88c4-e8c0cb972a02" providerId="ADAL" clId="{EDA4780C-8577-4A6F-AF73-E6486F50F509}" dt="2026-04-15T12:30:22.117" v="21" actId="14100"/>
          <ac:picMkLst>
            <pc:docMk/>
            <pc:sldMk cId="3642802997" sldId="260"/>
            <ac:picMk id="6" creationId="{3544EB42-B58F-84FA-5E18-4B760112891F}"/>
          </ac:picMkLst>
        </pc:picChg>
        <pc:picChg chg="mod">
          <ac:chgData name="Gizem Holat" userId="48fd1d2b-ccc7-4e47-88c4-e8c0cb972a02" providerId="ADAL" clId="{EDA4780C-8577-4A6F-AF73-E6486F50F509}" dt="2026-04-15T12:28:01.446" v="3" actId="14100"/>
          <ac:picMkLst>
            <pc:docMk/>
            <pc:sldMk cId="3642802997" sldId="260"/>
            <ac:picMk id="11" creationId="{5266BF07-2B8F-056C-22F7-8D973392B60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9BEBA5-F3F8-4F39-900B-361230FD3B0B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DEBEB0-300D-4032-8F05-F79AD13D89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017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4EF525-CC75-FE24-03C2-5E0352A171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6915A9D-B391-B20D-15BE-8DF8927EF7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4E51D3B-52A2-E784-3B55-FA875CF8F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1FA0-0376-1A44-B172-097B7213E9B5}" type="datetimeFigureOut">
              <a:rPr lang="tr-TR" smtClean="0"/>
              <a:t>16.04.2026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F845F60-4C1E-DCAE-A8DA-D898C3F10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197921B-857B-4BEA-1E09-2FF8062A9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AA3F9-111F-C746-983D-80F0FB9B45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1862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1936ED7-49E4-7325-8DD9-CF8A0807D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28F9915-66C2-4FCC-F7D4-04B2799B95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2F6383C-DA7F-99E4-A51B-29099419C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1FA0-0376-1A44-B172-097B7213E9B5}" type="datetimeFigureOut">
              <a:rPr lang="tr-TR" smtClean="0"/>
              <a:t>16.04.2026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68A67DF-5132-7804-D0F3-3C8432706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DCE8437-ED63-AB5F-DDC5-F210F621C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AA3F9-111F-C746-983D-80F0FB9B45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1664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DCF493A-6857-3C6E-8089-2522AA6514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129C5CB-E391-8CCD-D01B-356DBB8C7F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8AAC75D-4FFC-D5FF-6ED2-26E23D4EB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1FA0-0376-1A44-B172-097B7213E9B5}" type="datetimeFigureOut">
              <a:rPr lang="tr-TR" smtClean="0"/>
              <a:t>16.04.2026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8FE84D2-156C-6BD3-8931-40AFA94F0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C72AC73-0DFD-BB18-56D3-9E1F676CA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AA3F9-111F-C746-983D-80F0FB9B45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2787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6670ADA-2FF6-AB73-1045-EE7B165B8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044D23C-AA7D-D44B-4219-C2B9CD454B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99193E6-239A-75F0-A24F-7CFB8A566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1FA0-0376-1A44-B172-097B7213E9B5}" type="datetimeFigureOut">
              <a:rPr lang="tr-TR" smtClean="0"/>
              <a:t>16.04.2026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CF15495-DC94-9D5F-4691-F2DDB4F22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8143AA8-E188-A011-C81D-6B0D04E68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AA3F9-111F-C746-983D-80F0FB9B45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1374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1E77687-007A-1C4D-E7D0-9E42DCA93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0EA9E4D-87F6-1702-B041-ED44A8B961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9240D43-BC7C-FF6E-AF90-18AD307AB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1FA0-0376-1A44-B172-097B7213E9B5}" type="datetimeFigureOut">
              <a:rPr lang="tr-TR" smtClean="0"/>
              <a:t>16.04.2026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FC3ACB0-A3E6-7342-A2B4-2C9D0DEF7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870C877-0DFF-EBB9-1FAF-540553F9C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AA3F9-111F-C746-983D-80F0FB9B45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6680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F25D071-2521-FFC2-AFFF-5A505F027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04F5A31-D12B-6E9A-3775-EB72183651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46080CB-F94C-C380-F3CB-E6F9E26A0E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93878DD-BB2F-4D6D-38DA-DF55AFB8C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1FA0-0376-1A44-B172-097B7213E9B5}" type="datetimeFigureOut">
              <a:rPr lang="tr-TR" smtClean="0"/>
              <a:t>16.04.2026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B0F8766-0E24-D7AE-587C-5679BDEE0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42E9E1D-FAB8-3D97-72A2-BA9AA8B2F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AA3F9-111F-C746-983D-80F0FB9B45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5968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3F3FCF7-4864-B49C-CBAD-4D3A49269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CD0C1AF-B86A-DB3A-A1D5-23A24357D4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7E8668D-C1FD-5601-2B60-7D0A63FA9F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1921802F-1BB8-162C-B232-105DC75E23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C1ED470A-8D33-CCAD-743C-E48F925DDD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0B5EABD6-6BA0-72CD-1659-07D928790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1FA0-0376-1A44-B172-097B7213E9B5}" type="datetimeFigureOut">
              <a:rPr lang="tr-TR" smtClean="0"/>
              <a:t>16.04.2026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039612DD-9D74-4934-E289-D21DEC071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9D17F566-4696-54D3-59DF-6BB01DC95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AA3F9-111F-C746-983D-80F0FB9B45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5734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9C8DA1F-8FC5-2F07-18A4-6DC61EFCA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1DA5B6B2-1C07-5E78-59D1-F40F8546A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1FA0-0376-1A44-B172-097B7213E9B5}" type="datetimeFigureOut">
              <a:rPr lang="tr-TR" smtClean="0"/>
              <a:t>16.04.2026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6B7C3818-7B61-1E19-2B88-590E7C9B1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E59B87F7-C8DF-E2B9-270D-056E23216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AA3F9-111F-C746-983D-80F0FB9B45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1213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5E836CD1-1C2D-8A02-A868-3B246D136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1FA0-0376-1A44-B172-097B7213E9B5}" type="datetimeFigureOut">
              <a:rPr lang="tr-TR" smtClean="0"/>
              <a:t>16.04.2026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4021C7FC-EE2E-FBC5-0C17-4C231F592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D76B93FB-859B-04A4-0CC4-FCE7FB881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AA3F9-111F-C746-983D-80F0FB9B45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026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BCB638-92AF-DF21-6A63-DCE69222A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A40DEA0-4000-66D7-94FB-6380786813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754A44C-532E-9019-1E52-FCC385CD9D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1700B59-1259-C68A-9297-0FDD3806B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1FA0-0376-1A44-B172-097B7213E9B5}" type="datetimeFigureOut">
              <a:rPr lang="tr-TR" smtClean="0"/>
              <a:t>16.04.2026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E30BEBA-1AFD-9EF9-59A4-3E8DD9E47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BD4BFB4-9DE6-5D38-E5BE-459FCB7CC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AA3F9-111F-C746-983D-80F0FB9B45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8246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553DE13-1980-AB03-A37C-D32EF6B0F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B29969F2-06E8-F6C3-83C8-1170CD242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4B14F2F-FBD5-F8F0-CFAD-C970E8E551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B5B28DD-1E6A-3463-C060-D0EC57A9D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1FA0-0376-1A44-B172-097B7213E9B5}" type="datetimeFigureOut">
              <a:rPr lang="tr-TR" smtClean="0"/>
              <a:t>16.04.2026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767FBCC-F30E-55D4-B634-4E4702C8B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AC4F36D-4BAC-E52D-918D-393215B8F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AA3F9-111F-C746-983D-80F0FB9B45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9234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3D875ECA-3970-52D7-1DD9-607691836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4256A8-DA62-E204-7C41-226EAD4912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B7D5A43-462F-555B-F478-891F0F5D1E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B1FA0-0376-1A44-B172-097B7213E9B5}" type="datetimeFigureOut">
              <a:rPr lang="tr-TR" smtClean="0"/>
              <a:t>16.04.2026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E5D4E06-9FD3-A6D2-7127-DE571A5369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5E86867-77DB-956C-3DBF-6ECF3F332B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AA3F9-111F-C746-983D-80F0FB9B45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6249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E1DC58-05E2-CAA5-7389-61CEBE5D09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38190CE6-D7E6-154E-22E8-3153A683AEB5}"/>
              </a:ext>
            </a:extLst>
          </p:cNvPr>
          <p:cNvSpPr txBox="1"/>
          <p:nvPr/>
        </p:nvSpPr>
        <p:spPr>
          <a:xfrm>
            <a:off x="2996957" y="103752"/>
            <a:ext cx="6198085" cy="440142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 compatLnSpc="0">
            <a:spAutoFit/>
          </a:bodyPr>
          <a:lstStyle/>
          <a:p>
            <a:pPr algn="ctr" eaLnBrk="1" fontAlgn="auto">
              <a:spcBef>
                <a:spcPts val="0"/>
              </a:spcBef>
              <a:spcAft>
                <a:spcPts val="0"/>
              </a:spcAft>
              <a:defRPr sz="1650"/>
            </a:pPr>
            <a:r>
              <a:rPr lang="tr-TR" sz="20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This could be your </a:t>
            </a:r>
            <a:r>
              <a:rPr lang="en-US" sz="20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Poster Title : font size 20 - 24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CE8D06B-70E4-6FE0-0C07-D56F79D212F0}"/>
              </a:ext>
            </a:extLst>
          </p:cNvPr>
          <p:cNvSpPr txBox="1"/>
          <p:nvPr/>
        </p:nvSpPr>
        <p:spPr>
          <a:xfrm>
            <a:off x="4864892" y="489583"/>
            <a:ext cx="2549457" cy="370314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 compatLnSpc="0">
            <a:spAutoFit/>
          </a:bodyPr>
          <a:lstStyle/>
          <a:p>
            <a:pPr eaLnBrk="1" fontAlgn="auto">
              <a:spcBef>
                <a:spcPts val="0"/>
              </a:spcBef>
              <a:spcAft>
                <a:spcPts val="0"/>
              </a:spcAft>
              <a:defRPr sz="1100"/>
            </a:pPr>
            <a:r>
              <a:rPr lang="en-US" sz="1600" dirty="0">
                <a:latin typeface="Open Sans" pitchFamily="2" charset="0"/>
                <a:ea typeface="Open Sans" pitchFamily="2" charset="0"/>
                <a:cs typeface="Open Sans" pitchFamily="2" charset="0"/>
              </a:rPr>
              <a:t>Authors: font size 12 - 16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284A70A-0AF6-AA96-8313-081745244F16}"/>
              </a:ext>
            </a:extLst>
          </p:cNvPr>
          <p:cNvSpPr txBox="1"/>
          <p:nvPr/>
        </p:nvSpPr>
        <p:spPr>
          <a:xfrm>
            <a:off x="5065471" y="800510"/>
            <a:ext cx="2144667" cy="300423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 compatLnSpc="0">
            <a:spAutoFit/>
          </a:bodyPr>
          <a:lstStyle/>
          <a:p>
            <a:pPr eaLnBrk="1" fontAlgn="auto">
              <a:spcBef>
                <a:spcPts val="0"/>
              </a:spcBef>
              <a:spcAft>
                <a:spcPts val="0"/>
              </a:spcAft>
              <a:defRPr sz="1100"/>
            </a:pPr>
            <a:r>
              <a:rPr lang="en-US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Affiliation</a:t>
            </a:r>
            <a:r>
              <a:rPr lang="tr-TR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s</a:t>
            </a:r>
            <a:r>
              <a:rPr lang="en-US" sz="1200" dirty="0">
                <a:latin typeface="Open Sans" pitchFamily="2" charset="0"/>
                <a:ea typeface="Open Sans" pitchFamily="2" charset="0"/>
                <a:cs typeface="Open Sans" pitchFamily="2" charset="0"/>
              </a:rPr>
              <a:t>: font size 12 - 16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A346A35-C2AB-624D-6403-181D3CE27E43}"/>
              </a:ext>
            </a:extLst>
          </p:cNvPr>
          <p:cNvSpPr txBox="1"/>
          <p:nvPr/>
        </p:nvSpPr>
        <p:spPr>
          <a:xfrm>
            <a:off x="0" y="31210"/>
            <a:ext cx="1408922" cy="916746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compatLnSpc="0">
            <a:spAutoFit/>
          </a:bodyPr>
          <a:lstStyle/>
          <a:p>
            <a:pPr algn="ctr" eaLnBrk="1" fontAlgn="auto">
              <a:spcBef>
                <a:spcPts val="0"/>
              </a:spcBef>
              <a:spcAft>
                <a:spcPts val="0"/>
              </a:spcAft>
              <a:defRPr sz="1100"/>
            </a:pPr>
            <a:r>
              <a:rPr lang="en-US" sz="1400" i="1" dirty="0">
                <a:highlight>
                  <a:srgbClr val="FFFF00"/>
                </a:highlight>
                <a:latin typeface="Arial" pitchFamily="18"/>
                <a:ea typeface="Microsoft YaHei" pitchFamily="2"/>
                <a:cs typeface="Mangal" pitchFamily="2"/>
              </a:rPr>
              <a:t>Placeholder for your institutional logo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266BF07-2B8F-056C-22F7-8D973392B60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9797866" y="236933"/>
            <a:ext cx="2152771" cy="83149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544EB42-B58F-84FA-5E18-4B76011289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44996" y="6117848"/>
            <a:ext cx="1264634" cy="503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2802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KenesDocumentTypeId xmlns="eb3f7de7-c935-4ca6-a12c-1f73773710ec" xsi:nil="true"/>
    <TaxCatchAll xmlns="eb3f7de7-c935-4ca6-a12c-1f73773710ec" xsi:nil="true"/>
    <_ip_UnifiedCompliancePolicyProperties xmlns="http://schemas.microsoft.com/sharepoint/v3" xsi:nil="true"/>
    <lcf76f155ced4ddcb4097134ff3c332f xmlns="2c52df76-e0b5-4065-8d99-05a915cc3767">
      <Terms xmlns="http://schemas.microsoft.com/office/infopath/2007/PartnerControls"/>
    </lcf76f155ced4ddcb4097134ff3c332f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04C01A47424E45B0642BA918652587" ma:contentTypeVersion="21" ma:contentTypeDescription="Create a new document." ma:contentTypeScope="" ma:versionID="fb1792d0598bb8178566bf3c5ad91832">
  <xsd:schema xmlns:xsd="http://www.w3.org/2001/XMLSchema" xmlns:xs="http://www.w3.org/2001/XMLSchema" xmlns:p="http://schemas.microsoft.com/office/2006/metadata/properties" xmlns:ns1="http://schemas.microsoft.com/sharepoint/v3" xmlns:ns2="eb3f7de7-c935-4ca6-a12c-1f73773710ec" xmlns:ns3="2c52df76-e0b5-4065-8d99-05a915cc3767" targetNamespace="http://schemas.microsoft.com/office/2006/metadata/properties" ma:root="true" ma:fieldsID="28fda067ab6c97e24722aa6533dfe5a0" ns1:_="" ns2:_="" ns3:_="">
    <xsd:import namespace="http://schemas.microsoft.com/sharepoint/v3"/>
    <xsd:import namespace="eb3f7de7-c935-4ca6-a12c-1f73773710ec"/>
    <xsd:import namespace="2c52df76-e0b5-4065-8d99-05a915cc3767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KenesDocumentTypeId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1:_ip_UnifiedCompliancePolicyProperties" minOccurs="0"/>
                <xsd:element ref="ns1:_ip_UnifiedCompliancePolicyUIAc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3f7de7-c935-4ca6-a12c-1f73773710ec" elementFormDefault="qualified">
    <xsd:import namespace="http://schemas.microsoft.com/office/2006/documentManagement/types"/>
    <xsd:import namespace="http://schemas.microsoft.com/office/infopath/2007/PartnerControls"/>
    <xsd:element name="KenesDocumentTypeId" ma:index="10" nillable="true" ma:displayName="KenesDocumentTypeId" ma:list="{5ca2ab15-5c4e-45db-95e6-5cb4dd45d1b1}" ma:internalName="KenesDocumentTypeId" ma:showField="Title" ma:web="eb3f7de7-c935-4ca6-a12c-1f73773710ec">
      <xsd:simpleType>
        <xsd:restriction base="dms:Lookup"/>
      </xsd:simpleType>
    </xsd:element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8" nillable="true" ma:displayName="Taxonomy Catch All Column" ma:hidden="true" ma:list="{7eb20398-0988-4e55-b57f-05d62d7b8281}" ma:internalName="TaxCatchAll" ma:showField="CatchAllData" ma:web="eb3f7de7-c935-4ca6-a12c-1f73773710e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52df76-e0b5-4065-8d99-05a915cc37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5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7" nillable="true" ma:taxonomy="true" ma:internalName="lcf76f155ced4ddcb4097134ff3c332f" ma:taxonomyFieldName="MediaServiceImageTags" ma:displayName="Image Tags" ma:readOnly="false" ma:fieldId="{5cf76f15-5ced-4ddc-b409-7134ff3c332f}" ma:taxonomyMulti="true" ma:sspId="720c72ca-3d5e-4053-bfc4-d5117e56c93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DDE8B8-D312-4FA6-8B52-B29793F3BCE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6A5EDFC-C3E1-4BB3-8762-8318037D53AD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eb3f7de7-c935-4ca6-a12c-1f73773710ec"/>
    <ds:schemaRef ds:uri="http://schemas.openxmlformats.org/package/2006/metadata/core-properties"/>
    <ds:schemaRef ds:uri="http://purl.org/dc/elements/1.1/"/>
    <ds:schemaRef ds:uri="http://schemas.microsoft.com/sharepoint/v3"/>
    <ds:schemaRef ds:uri="http://purl.org/dc/terms/"/>
    <ds:schemaRef ds:uri="2c52df76-e0b5-4065-8d99-05a915cc3767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EACA079F-4729-47FC-BC44-1B65230739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b3f7de7-c935-4ca6-a12c-1f73773710ec"/>
    <ds:schemaRef ds:uri="2c52df76-e0b5-4065-8d99-05a915cc376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Open Sans</vt:lpstr>
      <vt:lpstr>Office Teması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Art</dc:creator>
  <cp:lastModifiedBy>Gizem Holat</cp:lastModifiedBy>
  <cp:revision>7</cp:revision>
  <dcterms:created xsi:type="dcterms:W3CDTF">2023-11-07T06:11:11Z</dcterms:created>
  <dcterms:modified xsi:type="dcterms:W3CDTF">2026-04-16T06:57:35Z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0x0101009804C01A47424E45B0642BA918652587</vt:lpwstr>
  </property>
  <property fmtid="{D5CDD505-2E9C-101B-9397-08002B2CF9AE}" pid="3" name="MediaServiceImageTags">
    <vt:lpwstr/>
  </property>
</Properties>
</file>